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82-3647-4812-BAEF-9AA437B1A209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382-3647-4812-BAEF-9AA437B1A209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0B692-73B0-48D2-A9AB-AD875E43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26 апреля в МБОУ ТР </a:t>
            </a:r>
            <a:r>
              <a:rPr lang="ru-RU" sz="18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Поженская</a:t>
            </a:r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СОШ дошкольная группа прошли мероприятия к празднованию Пасхи.</a:t>
            </a:r>
            <a:b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1.Дети прослушали рассказ воспитателя о празднике «Пасха».</a:t>
            </a:r>
            <a:b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2.Лепка из пластилина «Пасхальные яйца». </a:t>
            </a:r>
            <a:endParaRPr lang="ru-RU" sz="1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3" descr="H:\DCIM\100OLYMP\P42513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14488"/>
            <a:ext cx="4000528" cy="3054353"/>
          </a:xfrm>
          <a:prstGeom prst="rect">
            <a:avLst/>
          </a:prstGeom>
          <a:noFill/>
        </p:spPr>
      </p:pic>
      <p:pic>
        <p:nvPicPr>
          <p:cNvPr id="1026" name="Picture 2" descr="H:\DCIM\100OLYMP\P51313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000372"/>
            <a:ext cx="4643470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26 апреля в МБОУ ТР Поженская СОШ дошкольная группа прошли мероприятия к празднованию Пасхи. 1.Дети прослушали рассказ воспитателя о празднике «Пасха». 2.Лепка из пластилина «Пасхальные яйца».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октября в МБОУ ТР Поженская СОШ дошкольная группа прошел «День ходьбы» В мероприятие приняли участие дети дошкольной группы с воспитателем</dc:title>
  <dc:creator>Пользователь Windows</dc:creator>
  <cp:lastModifiedBy>Пользователь Windows</cp:lastModifiedBy>
  <cp:revision>6</cp:revision>
  <dcterms:created xsi:type="dcterms:W3CDTF">2018-10-13T19:22:58Z</dcterms:created>
  <dcterms:modified xsi:type="dcterms:W3CDTF">2019-05-13T12:08:09Z</dcterms:modified>
</cp:coreProperties>
</file>