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4049E-22AB-436F-BE81-09FAF4060F56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B04DA-D5E5-426B-BC47-2745D7779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B04DA-D5E5-426B-BC47-2745D77790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6F1-B6D0-43EB-8743-13ED9F4A1F69}" type="datetimeFigureOut">
              <a:rPr lang="ru-RU" smtClean="0"/>
              <a:pPr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дошкольной группе прошли мероприятия  посвященные  дню народного единства.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Рассказ воспитателя о «Дне народного единства».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2.Рисование : «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4 ноября - День народного единства»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DCIM\100OLYMP\PB0312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7562"/>
            <a:ext cx="3214678" cy="2411009"/>
          </a:xfrm>
          <a:prstGeom prst="rect">
            <a:avLst/>
          </a:prstGeom>
          <a:noFill/>
        </p:spPr>
      </p:pic>
      <p:pic>
        <p:nvPicPr>
          <p:cNvPr id="1027" name="Picture 3" descr="H:\DCIM\100OLYMP\PB0312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857628"/>
            <a:ext cx="2881301" cy="2160976"/>
          </a:xfrm>
          <a:prstGeom prst="rect">
            <a:avLst/>
          </a:prstGeom>
          <a:noFill/>
        </p:spPr>
      </p:pic>
      <p:pic>
        <p:nvPicPr>
          <p:cNvPr id="1029" name="Picture 5" descr="H:\DCIM\100OLYMP\PB03125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28" y="3357562"/>
            <a:ext cx="314327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11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 дошкольной группе прошли мероприятия  посвященные  дню народного единства. 1. Рассказ воспитателя о «Дне народного единства». 2.Рисование : «4 ноября - День народного единства»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дошкольной группе прошли мероприятия приуроченные ко дню народного единства. 1. рассказ воспитателя о «Дне народного единства». 2.чтение детям: К. Ушинский «Наше Отечество» (отрывок) 3. С. Есенин: «Гой ты,Русь моя родная</dc:title>
  <dc:creator>Пользователь Windows</dc:creator>
  <cp:lastModifiedBy>Пользователь Windows</cp:lastModifiedBy>
  <cp:revision>12</cp:revision>
  <dcterms:created xsi:type="dcterms:W3CDTF">2018-11-06T18:10:53Z</dcterms:created>
  <dcterms:modified xsi:type="dcterms:W3CDTF">2020-11-03T07:56:05Z</dcterms:modified>
</cp:coreProperties>
</file>